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73" r:id="rId2"/>
    <p:sldId id="256" r:id="rId3"/>
    <p:sldId id="257" r:id="rId4"/>
    <p:sldId id="258" r:id="rId5"/>
    <p:sldId id="267" r:id="rId6"/>
    <p:sldId id="270" r:id="rId7"/>
    <p:sldId id="274" r:id="rId8"/>
    <p:sldId id="271" r:id="rId9"/>
    <p:sldId id="272" r:id="rId10"/>
    <p:sldId id="268" r:id="rId11"/>
    <p:sldId id="265" r:id="rId12"/>
    <p:sldId id="27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attrocento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830"/>
    <a:srgbClr val="13312F"/>
    <a:srgbClr val="1A3C34"/>
    <a:srgbClr val="1B3834"/>
    <a:srgbClr val="193738"/>
    <a:srgbClr val="153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22" autoAdjust="0"/>
  </p:normalViewPr>
  <p:slideViewPr>
    <p:cSldViewPr>
      <p:cViewPr>
        <p:scale>
          <a:sx n="25" d="100"/>
          <a:sy n="25" d="100"/>
        </p:scale>
        <p:origin x="1756" y="5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3794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41CD5-D4F9-4C0F-88FC-73FA3C851E1F}"/>
              </a:ext>
            </a:extLst>
          </p:cNvPr>
          <p:cNvSpPr txBox="1"/>
          <p:nvPr/>
        </p:nvSpPr>
        <p:spPr>
          <a:xfrm>
            <a:off x="17145000" y="9334500"/>
            <a:ext cx="762000" cy="685800"/>
          </a:xfrm>
          <a:prstGeom prst="rect">
            <a:avLst/>
          </a:prstGeom>
          <a:solidFill>
            <a:srgbClr val="13312F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20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618F9F-E74F-4D94-9EDA-A3CAC6140B6F}"/>
              </a:ext>
            </a:extLst>
          </p:cNvPr>
          <p:cNvGrpSpPr/>
          <p:nvPr/>
        </p:nvGrpSpPr>
        <p:grpSpPr>
          <a:xfrm>
            <a:off x="0" y="0"/>
            <a:ext cx="18288000" cy="10325100"/>
            <a:chOff x="0" y="0"/>
            <a:chExt cx="24384000" cy="13716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5028DD5-A64A-4F47-AC1A-77E6998483F6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11">
            <a:extLst>
              <a:ext uri="{FF2B5EF4-FFF2-40B4-BE49-F238E27FC236}">
                <a16:creationId xmlns:a16="http://schemas.microsoft.com/office/drawing/2014/main" id="{C9D7359C-890D-4FFE-9FDB-7FE07842B2D5}"/>
              </a:ext>
            </a:extLst>
          </p:cNvPr>
          <p:cNvSpPr txBox="1"/>
          <p:nvPr/>
        </p:nvSpPr>
        <p:spPr>
          <a:xfrm>
            <a:off x="4686300" y="2476500"/>
            <a:ext cx="8915400" cy="351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60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Quattrocento" panose="020B0604020202020204" charset="0"/>
                <a:ea typeface="Foda Display"/>
                <a:cs typeface="Foda Display"/>
                <a:sym typeface="Foda Display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8566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5476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7159" y="1009173"/>
            <a:ext cx="10611441" cy="862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Summary: A Robust Foundation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4093521" y="3047105"/>
            <a:ext cx="2003822" cy="1038225"/>
          </a:xfrm>
          <a:custGeom>
            <a:avLst/>
            <a:gdLst/>
            <a:ahLst/>
            <a:cxnLst/>
            <a:rect l="l" t="t" r="r" b="b"/>
            <a:pathLst>
              <a:path w="2003822" h="1038225">
                <a:moveTo>
                  <a:pt x="0" y="0"/>
                </a:moveTo>
                <a:lnTo>
                  <a:pt x="2003822" y="0"/>
                </a:lnTo>
                <a:lnTo>
                  <a:pt x="2003822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8" b="-8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84982" y="3290145"/>
            <a:ext cx="420738" cy="6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96485" y="3327197"/>
            <a:ext cx="3736181" cy="45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End-to-End Encryption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172048" y="4103637"/>
            <a:ext cx="10994079" cy="19050"/>
            <a:chOff x="0" y="0"/>
            <a:chExt cx="14658772" cy="25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58721" cy="25400"/>
            </a:xfrm>
            <a:custGeom>
              <a:avLst/>
              <a:gdLst/>
              <a:ahLst/>
              <a:cxnLst/>
              <a:rect l="l" t="t" r="r" b="b"/>
              <a:pathLst>
                <a:path w="14658721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646021" y="0"/>
                  </a:lnTo>
                  <a:cubicBezTo>
                    <a:pt x="14653006" y="0"/>
                    <a:pt x="14658721" y="5715"/>
                    <a:pt x="14658721" y="12700"/>
                  </a:cubicBezTo>
                  <a:cubicBezTo>
                    <a:pt x="14658721" y="19685"/>
                    <a:pt x="14653006" y="25400"/>
                    <a:pt x="1464602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Freeform 13" descr="preencoded.png"/>
          <p:cNvSpPr/>
          <p:nvPr/>
        </p:nvSpPr>
        <p:spPr>
          <a:xfrm>
            <a:off x="3091605" y="4160044"/>
            <a:ext cx="4007796" cy="1038225"/>
          </a:xfrm>
          <a:custGeom>
            <a:avLst/>
            <a:gdLst/>
            <a:ahLst/>
            <a:cxnLst/>
            <a:rect l="l" t="t" r="r" b="b"/>
            <a:pathLst>
              <a:path w="4007796" h="1038225">
                <a:moveTo>
                  <a:pt x="0" y="0"/>
                </a:moveTo>
                <a:lnTo>
                  <a:pt x="4007797" y="0"/>
                </a:lnTo>
                <a:lnTo>
                  <a:pt x="4007797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" r="-27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4982" y="4292356"/>
            <a:ext cx="420738" cy="6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98544" y="4440136"/>
            <a:ext cx="3971925" cy="45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Authenticated Messaging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174116" y="5216576"/>
            <a:ext cx="9992020" cy="19050"/>
            <a:chOff x="0" y="0"/>
            <a:chExt cx="13322694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322681" cy="25400"/>
            </a:xfrm>
            <a:custGeom>
              <a:avLst/>
              <a:gdLst/>
              <a:ahLst/>
              <a:cxnLst/>
              <a:rect l="l" t="t" r="r" b="b"/>
              <a:pathLst>
                <a:path w="13322681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309981" y="0"/>
                  </a:lnTo>
                  <a:cubicBezTo>
                    <a:pt x="13316967" y="0"/>
                    <a:pt x="13322681" y="5715"/>
                    <a:pt x="13322681" y="12700"/>
                  </a:cubicBezTo>
                  <a:cubicBezTo>
                    <a:pt x="13322681" y="19685"/>
                    <a:pt x="13316967" y="25400"/>
                    <a:pt x="1330998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2089547" y="5272983"/>
            <a:ext cx="6011761" cy="1038225"/>
          </a:xfrm>
          <a:custGeom>
            <a:avLst/>
            <a:gdLst/>
            <a:ahLst/>
            <a:cxnLst/>
            <a:rect l="l" t="t" r="r" b="b"/>
            <a:pathLst>
              <a:path w="6011761" h="1038225">
                <a:moveTo>
                  <a:pt x="0" y="0"/>
                </a:moveTo>
                <a:lnTo>
                  <a:pt x="6011761" y="0"/>
                </a:lnTo>
                <a:lnTo>
                  <a:pt x="6011761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" b="-12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884982" y="5405285"/>
            <a:ext cx="420738" cy="6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00459" y="5553075"/>
            <a:ext cx="5239341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Peer-to-Peer Communication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176022" y="6329515"/>
            <a:ext cx="8990114" cy="19050"/>
            <a:chOff x="0" y="0"/>
            <a:chExt cx="11986819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986768" cy="25400"/>
            </a:xfrm>
            <a:custGeom>
              <a:avLst/>
              <a:gdLst/>
              <a:ahLst/>
              <a:cxnLst/>
              <a:rect l="l" t="t" r="r" b="b"/>
              <a:pathLst>
                <a:path w="1198676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1974068" y="0"/>
                  </a:lnTo>
                  <a:cubicBezTo>
                    <a:pt x="11981053" y="0"/>
                    <a:pt x="11986768" y="5715"/>
                    <a:pt x="11986768" y="12700"/>
                  </a:cubicBezTo>
                  <a:cubicBezTo>
                    <a:pt x="11986768" y="19685"/>
                    <a:pt x="11981053" y="25400"/>
                    <a:pt x="1197406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 descr="preencoded.png"/>
          <p:cNvSpPr/>
          <p:nvPr/>
        </p:nvSpPr>
        <p:spPr>
          <a:xfrm>
            <a:off x="1087641" y="6385922"/>
            <a:ext cx="8015735" cy="1038225"/>
          </a:xfrm>
          <a:custGeom>
            <a:avLst/>
            <a:gdLst/>
            <a:ahLst/>
            <a:cxnLst/>
            <a:rect l="l" t="t" r="r" b="b"/>
            <a:pathLst>
              <a:path w="8015735" h="1038225">
                <a:moveTo>
                  <a:pt x="0" y="0"/>
                </a:moveTo>
                <a:lnTo>
                  <a:pt x="8015735" y="0"/>
                </a:lnTo>
                <a:lnTo>
                  <a:pt x="8015735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" r="-26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884982" y="6518224"/>
            <a:ext cx="420738" cy="6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02518" y="6666014"/>
            <a:ext cx="2686345" cy="45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Python &amp; Tkinter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7641" y="8286455"/>
            <a:ext cx="16193691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This project demonstrates a practical application of advanced cryptographic techniques to build a secure, private, and trustworthy communication platform using Python.</a:t>
            </a:r>
          </a:p>
        </p:txBody>
      </p:sp>
      <p:grpSp>
        <p:nvGrpSpPr>
          <p:cNvPr id="29" name="Group 34">
            <a:extLst>
              <a:ext uri="{FF2B5EF4-FFF2-40B4-BE49-F238E27FC236}">
                <a16:creationId xmlns:a16="http://schemas.microsoft.com/office/drawing/2014/main" id="{F59B5524-55FF-4210-B381-03A73B104B35}"/>
              </a:ext>
            </a:extLst>
          </p:cNvPr>
          <p:cNvGrpSpPr/>
          <p:nvPr/>
        </p:nvGrpSpPr>
        <p:grpSpPr>
          <a:xfrm>
            <a:off x="15963290" y="9566891"/>
            <a:ext cx="2233879" cy="634384"/>
            <a:chOff x="0" y="0"/>
            <a:chExt cx="24384000" cy="6924645"/>
          </a:xfrm>
        </p:grpSpPr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555A8B9-6B7A-4A67-BC8D-5029EC799CF7}"/>
                </a:ext>
              </a:extLst>
            </p:cNvPr>
            <p:cNvSpPr/>
            <p:nvPr/>
          </p:nvSpPr>
          <p:spPr>
            <a:xfrm>
              <a:off x="0" y="0"/>
              <a:ext cx="24384000" cy="6924645"/>
            </a:xfrm>
            <a:custGeom>
              <a:avLst/>
              <a:gdLst/>
              <a:ahLst/>
              <a:cxnLst/>
              <a:rect l="l" t="t" r="r" b="b"/>
              <a:pathLst>
                <a:path w="24384000" h="6924645">
                  <a:moveTo>
                    <a:pt x="0" y="0"/>
                  </a:moveTo>
                  <a:lnTo>
                    <a:pt x="24384000" y="0"/>
                  </a:lnTo>
                  <a:lnTo>
                    <a:pt x="24384000" y="6924645"/>
                  </a:lnTo>
                  <a:lnTo>
                    <a:pt x="0" y="6924645"/>
                  </a:lnTo>
                  <a:close/>
                </a:path>
              </a:pathLst>
            </a:custGeom>
            <a:solidFill>
              <a:srgbClr val="123332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>
            <a:extLst>
              <a:ext uri="{FF2B5EF4-FFF2-40B4-BE49-F238E27FC236}">
                <a16:creationId xmlns:a16="http://schemas.microsoft.com/office/drawing/2014/main" id="{AE9671BF-6B3A-4CAA-A4B1-E2B474B308EA}"/>
              </a:ext>
            </a:extLst>
          </p:cNvPr>
          <p:cNvGrpSpPr/>
          <p:nvPr/>
        </p:nvGrpSpPr>
        <p:grpSpPr>
          <a:xfrm>
            <a:off x="15963290" y="9105900"/>
            <a:ext cx="2233879" cy="1095375"/>
            <a:chOff x="0" y="0"/>
            <a:chExt cx="24384000" cy="6924645"/>
          </a:xfrm>
        </p:grpSpPr>
        <p:sp>
          <p:nvSpPr>
            <p:cNvPr id="3" name="Freeform 35">
              <a:extLst>
                <a:ext uri="{FF2B5EF4-FFF2-40B4-BE49-F238E27FC236}">
                  <a16:creationId xmlns:a16="http://schemas.microsoft.com/office/drawing/2014/main" id="{A14A9154-1992-4CF7-B04F-331A0CB4B17C}"/>
                </a:ext>
              </a:extLst>
            </p:cNvPr>
            <p:cNvSpPr/>
            <p:nvPr/>
          </p:nvSpPr>
          <p:spPr>
            <a:xfrm>
              <a:off x="0" y="0"/>
              <a:ext cx="24384000" cy="6924645"/>
            </a:xfrm>
            <a:custGeom>
              <a:avLst/>
              <a:gdLst/>
              <a:ahLst/>
              <a:cxnLst/>
              <a:rect l="l" t="t" r="r" b="b"/>
              <a:pathLst>
                <a:path w="24384000" h="6924645">
                  <a:moveTo>
                    <a:pt x="0" y="0"/>
                  </a:moveTo>
                  <a:lnTo>
                    <a:pt x="24384000" y="0"/>
                  </a:lnTo>
                  <a:lnTo>
                    <a:pt x="24384000" y="6924645"/>
                  </a:lnTo>
                  <a:lnTo>
                    <a:pt x="0" y="6924645"/>
                  </a:lnTo>
                  <a:close/>
                </a:path>
              </a:pathLst>
            </a:custGeom>
            <a:solidFill>
              <a:srgbClr val="123332"/>
            </a:solidFill>
            <a:ln w="12700"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06270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47159" y="2813599"/>
            <a:ext cx="9335691" cy="178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Building a Secure Python Chat 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9" y="4955677"/>
            <a:ext cx="9335691" cy="1910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2312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This presentation outlines the architecture and key cryptographic principles behind building a secure peer-to-peer Python GUI chat application. We'll explore how modern encryption and authentication methods ensure privacy and integrity in direct messaging.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6858000" cy="10306793"/>
          </a:xfrm>
          <a:custGeom>
            <a:avLst/>
            <a:gdLst/>
            <a:ahLst/>
            <a:cxnLst/>
            <a:rect l="l" t="t" r="r" b="b"/>
            <a:pathLst>
              <a:path w="6858000" h="10306793">
                <a:moveTo>
                  <a:pt x="0" y="0"/>
                </a:moveTo>
                <a:lnTo>
                  <a:pt x="6858000" y="0"/>
                </a:lnTo>
                <a:lnTo>
                  <a:pt x="6858000" y="10306793"/>
                </a:lnTo>
                <a:lnTo>
                  <a:pt x="0" y="10306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" r="-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40841" y="596055"/>
            <a:ext cx="2631434" cy="34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40841" y="995362"/>
            <a:ext cx="5262858" cy="69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Core Components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26553" y="2012452"/>
            <a:ext cx="9892903" cy="1777155"/>
            <a:chOff x="0" y="0"/>
            <a:chExt cx="13190538" cy="2369541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13152374" cy="2331466"/>
            </a:xfrm>
            <a:custGeom>
              <a:avLst/>
              <a:gdLst/>
              <a:ahLst/>
              <a:cxnLst/>
              <a:rect l="l" t="t" r="r" b="b"/>
              <a:pathLst>
                <a:path w="13152374" h="2331466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2967081" y="0"/>
                  </a:lnTo>
                  <a:cubicBezTo>
                    <a:pt x="13069444" y="0"/>
                    <a:pt x="13152374" y="81915"/>
                    <a:pt x="13152374" y="182880"/>
                  </a:cubicBezTo>
                  <a:lnTo>
                    <a:pt x="13152374" y="2148586"/>
                  </a:lnTo>
                  <a:cubicBezTo>
                    <a:pt x="13152374" y="2249551"/>
                    <a:pt x="13069444" y="2331466"/>
                    <a:pt x="12967081" y="2331466"/>
                  </a:cubicBezTo>
                  <a:lnTo>
                    <a:pt x="185293" y="2331466"/>
                  </a:lnTo>
                  <a:cubicBezTo>
                    <a:pt x="82931" y="2331466"/>
                    <a:pt x="0" y="2249551"/>
                    <a:pt x="0" y="2148586"/>
                  </a:cubicBez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190474" cy="2369566"/>
            </a:xfrm>
            <a:custGeom>
              <a:avLst/>
              <a:gdLst/>
              <a:ahLst/>
              <a:cxnLst/>
              <a:rect l="l" t="t" r="r" b="b"/>
              <a:pathLst>
                <a:path w="13190474" h="2369566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2986131" y="0"/>
                  </a:lnTo>
                  <a:lnTo>
                    <a:pt x="12986131" y="19050"/>
                  </a:lnTo>
                  <a:lnTo>
                    <a:pt x="12986131" y="0"/>
                  </a:lnTo>
                  <a:cubicBezTo>
                    <a:pt x="13098780" y="0"/>
                    <a:pt x="13190474" y="90170"/>
                    <a:pt x="13190474" y="201930"/>
                  </a:cubicBezTo>
                  <a:lnTo>
                    <a:pt x="13171424" y="201930"/>
                  </a:lnTo>
                  <a:lnTo>
                    <a:pt x="13190474" y="201930"/>
                  </a:lnTo>
                  <a:lnTo>
                    <a:pt x="13190474" y="2167636"/>
                  </a:lnTo>
                  <a:lnTo>
                    <a:pt x="13171424" y="2167636"/>
                  </a:lnTo>
                  <a:lnTo>
                    <a:pt x="13190474" y="2167636"/>
                  </a:lnTo>
                  <a:cubicBezTo>
                    <a:pt x="13190474" y="2279396"/>
                    <a:pt x="13098780" y="2369566"/>
                    <a:pt x="12986131" y="2369566"/>
                  </a:cubicBezTo>
                  <a:lnTo>
                    <a:pt x="12986131" y="2350516"/>
                  </a:lnTo>
                  <a:lnTo>
                    <a:pt x="12986131" y="2369566"/>
                  </a:lnTo>
                  <a:lnTo>
                    <a:pt x="204343" y="2369566"/>
                  </a:lnTo>
                  <a:lnTo>
                    <a:pt x="204343" y="2350516"/>
                  </a:lnTo>
                  <a:lnTo>
                    <a:pt x="204343" y="2369566"/>
                  </a:lnTo>
                  <a:cubicBezTo>
                    <a:pt x="91694" y="2369566"/>
                    <a:pt x="0" y="2279396"/>
                    <a:pt x="0" y="216763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167636"/>
                  </a:lnTo>
                  <a:lnTo>
                    <a:pt x="19050" y="2167636"/>
                  </a:lnTo>
                  <a:lnTo>
                    <a:pt x="38100" y="2167636"/>
                  </a:lnTo>
                  <a:cubicBezTo>
                    <a:pt x="38100" y="2257933"/>
                    <a:pt x="112268" y="2331466"/>
                    <a:pt x="204343" y="2331466"/>
                  </a:cubicBezTo>
                  <a:lnTo>
                    <a:pt x="12986131" y="2331466"/>
                  </a:lnTo>
                  <a:cubicBezTo>
                    <a:pt x="13078206" y="2331466"/>
                    <a:pt x="13152374" y="2257933"/>
                    <a:pt x="13152374" y="2167636"/>
                  </a:cubicBezTo>
                  <a:lnTo>
                    <a:pt x="13152374" y="201930"/>
                  </a:lnTo>
                  <a:cubicBezTo>
                    <a:pt x="13152374" y="111633"/>
                    <a:pt x="13078206" y="38100"/>
                    <a:pt x="12986131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7612266" y="2026739"/>
            <a:ext cx="114300" cy="1748580"/>
            <a:chOff x="0" y="0"/>
            <a:chExt cx="152400" cy="23314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400" cy="2331466"/>
            </a:xfrm>
            <a:custGeom>
              <a:avLst/>
              <a:gdLst/>
              <a:ahLst/>
              <a:cxnLst/>
              <a:rect l="l" t="t" r="r" b="b"/>
              <a:pathLst>
                <a:path w="152400" h="2331466">
                  <a:moveTo>
                    <a:pt x="0" y="44704"/>
                  </a:moveTo>
                  <a:cubicBezTo>
                    <a:pt x="0" y="20066"/>
                    <a:pt x="20066" y="0"/>
                    <a:pt x="44704" y="0"/>
                  </a:cubicBezTo>
                  <a:lnTo>
                    <a:pt x="107696" y="0"/>
                  </a:lnTo>
                  <a:cubicBezTo>
                    <a:pt x="132334" y="0"/>
                    <a:pt x="152400" y="20066"/>
                    <a:pt x="152400" y="44704"/>
                  </a:cubicBezTo>
                  <a:lnTo>
                    <a:pt x="152400" y="2286762"/>
                  </a:lnTo>
                  <a:cubicBezTo>
                    <a:pt x="152400" y="2311527"/>
                    <a:pt x="132334" y="2331466"/>
                    <a:pt x="107696" y="2331466"/>
                  </a:cubicBezTo>
                  <a:lnTo>
                    <a:pt x="44704" y="2331466"/>
                  </a:lnTo>
                  <a:cubicBezTo>
                    <a:pt x="20066" y="2331466"/>
                    <a:pt x="0" y="2311400"/>
                    <a:pt x="0" y="2286762"/>
                  </a:cubicBezTo>
                  <a:close/>
                </a:path>
              </a:pathLst>
            </a:custGeom>
            <a:solidFill>
              <a:srgbClr val="EF9C8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978673" y="2259806"/>
            <a:ext cx="3269161" cy="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User Interface (</a:t>
            </a:r>
            <a:r>
              <a:rPr lang="en-US" sz="2437" dirty="0" err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Tkinter</a:t>
            </a:r>
            <a:r>
              <a:rPr lang="en-US" sz="2437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78673" y="2721921"/>
            <a:ext cx="9274378" cy="80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 familiar and intuitive graphical interface for seamless user interaction and message display.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626553" y="3984574"/>
            <a:ext cx="9892903" cy="1777155"/>
            <a:chOff x="0" y="0"/>
            <a:chExt cx="13190538" cy="2369541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3152374" cy="2331466"/>
            </a:xfrm>
            <a:custGeom>
              <a:avLst/>
              <a:gdLst/>
              <a:ahLst/>
              <a:cxnLst/>
              <a:rect l="l" t="t" r="r" b="b"/>
              <a:pathLst>
                <a:path w="13152374" h="2331466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2967081" y="0"/>
                  </a:lnTo>
                  <a:cubicBezTo>
                    <a:pt x="13069444" y="0"/>
                    <a:pt x="13152374" y="81915"/>
                    <a:pt x="13152374" y="182880"/>
                  </a:cubicBezTo>
                  <a:lnTo>
                    <a:pt x="13152374" y="2148586"/>
                  </a:lnTo>
                  <a:cubicBezTo>
                    <a:pt x="13152374" y="2249551"/>
                    <a:pt x="13069444" y="2331466"/>
                    <a:pt x="12967081" y="2331466"/>
                  </a:cubicBezTo>
                  <a:lnTo>
                    <a:pt x="185293" y="2331466"/>
                  </a:lnTo>
                  <a:cubicBezTo>
                    <a:pt x="82931" y="2331466"/>
                    <a:pt x="0" y="2249551"/>
                    <a:pt x="0" y="2148586"/>
                  </a:cubicBez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3190474" cy="2369566"/>
            </a:xfrm>
            <a:custGeom>
              <a:avLst/>
              <a:gdLst/>
              <a:ahLst/>
              <a:cxnLst/>
              <a:rect l="l" t="t" r="r" b="b"/>
              <a:pathLst>
                <a:path w="13190474" h="2369566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2986131" y="0"/>
                  </a:lnTo>
                  <a:lnTo>
                    <a:pt x="12986131" y="19050"/>
                  </a:lnTo>
                  <a:lnTo>
                    <a:pt x="12986131" y="0"/>
                  </a:lnTo>
                  <a:cubicBezTo>
                    <a:pt x="13098780" y="0"/>
                    <a:pt x="13190474" y="90170"/>
                    <a:pt x="13190474" y="201930"/>
                  </a:cubicBezTo>
                  <a:lnTo>
                    <a:pt x="13171424" y="201930"/>
                  </a:lnTo>
                  <a:lnTo>
                    <a:pt x="13190474" y="201930"/>
                  </a:lnTo>
                  <a:lnTo>
                    <a:pt x="13190474" y="2167636"/>
                  </a:lnTo>
                  <a:lnTo>
                    <a:pt x="13171424" y="2167636"/>
                  </a:lnTo>
                  <a:lnTo>
                    <a:pt x="13190474" y="2167636"/>
                  </a:lnTo>
                  <a:cubicBezTo>
                    <a:pt x="13190474" y="2279396"/>
                    <a:pt x="13098780" y="2369566"/>
                    <a:pt x="12986131" y="2369566"/>
                  </a:cubicBezTo>
                  <a:lnTo>
                    <a:pt x="12986131" y="2350516"/>
                  </a:lnTo>
                  <a:lnTo>
                    <a:pt x="12986131" y="2369566"/>
                  </a:lnTo>
                  <a:lnTo>
                    <a:pt x="204343" y="2369566"/>
                  </a:lnTo>
                  <a:lnTo>
                    <a:pt x="204343" y="2350516"/>
                  </a:lnTo>
                  <a:lnTo>
                    <a:pt x="204343" y="2369566"/>
                  </a:lnTo>
                  <a:cubicBezTo>
                    <a:pt x="91694" y="2369566"/>
                    <a:pt x="0" y="2279396"/>
                    <a:pt x="0" y="216763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167636"/>
                  </a:lnTo>
                  <a:lnTo>
                    <a:pt x="19050" y="2167636"/>
                  </a:lnTo>
                  <a:lnTo>
                    <a:pt x="38100" y="2167636"/>
                  </a:lnTo>
                  <a:cubicBezTo>
                    <a:pt x="38100" y="2257933"/>
                    <a:pt x="112268" y="2331466"/>
                    <a:pt x="204343" y="2331466"/>
                  </a:cubicBezTo>
                  <a:lnTo>
                    <a:pt x="12986131" y="2331466"/>
                  </a:lnTo>
                  <a:cubicBezTo>
                    <a:pt x="13078206" y="2331466"/>
                    <a:pt x="13152374" y="2257933"/>
                    <a:pt x="13152374" y="2167636"/>
                  </a:cubicBezTo>
                  <a:lnTo>
                    <a:pt x="13152374" y="201930"/>
                  </a:lnTo>
                  <a:cubicBezTo>
                    <a:pt x="13152374" y="111633"/>
                    <a:pt x="13078206" y="38100"/>
                    <a:pt x="12986131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7612266" y="3998862"/>
            <a:ext cx="114300" cy="1748580"/>
            <a:chOff x="0" y="0"/>
            <a:chExt cx="152400" cy="23314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400" cy="2331466"/>
            </a:xfrm>
            <a:custGeom>
              <a:avLst/>
              <a:gdLst/>
              <a:ahLst/>
              <a:cxnLst/>
              <a:rect l="l" t="t" r="r" b="b"/>
              <a:pathLst>
                <a:path w="152400" h="2331466">
                  <a:moveTo>
                    <a:pt x="0" y="44704"/>
                  </a:moveTo>
                  <a:cubicBezTo>
                    <a:pt x="0" y="20066"/>
                    <a:pt x="20066" y="0"/>
                    <a:pt x="44704" y="0"/>
                  </a:cubicBezTo>
                  <a:lnTo>
                    <a:pt x="107696" y="0"/>
                  </a:lnTo>
                  <a:cubicBezTo>
                    <a:pt x="132334" y="0"/>
                    <a:pt x="152400" y="20066"/>
                    <a:pt x="152400" y="44704"/>
                  </a:cubicBezTo>
                  <a:lnTo>
                    <a:pt x="152400" y="2286762"/>
                  </a:lnTo>
                  <a:cubicBezTo>
                    <a:pt x="152400" y="2311527"/>
                    <a:pt x="132334" y="2331466"/>
                    <a:pt x="107696" y="2331466"/>
                  </a:cubicBezTo>
                  <a:lnTo>
                    <a:pt x="44704" y="2331466"/>
                  </a:lnTo>
                  <a:cubicBezTo>
                    <a:pt x="20066" y="2331466"/>
                    <a:pt x="0" y="2311400"/>
                    <a:pt x="0" y="2286762"/>
                  </a:cubicBezTo>
                  <a:close/>
                </a:path>
              </a:pathLst>
            </a:custGeom>
            <a:solidFill>
              <a:srgbClr val="EF9C8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7978673" y="4231929"/>
            <a:ext cx="3724570" cy="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Network Module (Sockets)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78673" y="4694034"/>
            <a:ext cx="9274378" cy="80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Handles peer-to-peer connections, message transmission, and reception for robust communication.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626553" y="5956697"/>
            <a:ext cx="9892903" cy="1777155"/>
            <a:chOff x="0" y="0"/>
            <a:chExt cx="13190538" cy="2369541"/>
          </a:xfrm>
        </p:grpSpPr>
        <p:sp>
          <p:nvSpPr>
            <p:cNvPr id="25" name="Freeform 25"/>
            <p:cNvSpPr/>
            <p:nvPr/>
          </p:nvSpPr>
          <p:spPr>
            <a:xfrm>
              <a:off x="19050" y="19050"/>
              <a:ext cx="13152374" cy="2331466"/>
            </a:xfrm>
            <a:custGeom>
              <a:avLst/>
              <a:gdLst/>
              <a:ahLst/>
              <a:cxnLst/>
              <a:rect l="l" t="t" r="r" b="b"/>
              <a:pathLst>
                <a:path w="13152374" h="2331466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2967081" y="0"/>
                  </a:lnTo>
                  <a:cubicBezTo>
                    <a:pt x="13069444" y="0"/>
                    <a:pt x="13152374" y="81915"/>
                    <a:pt x="13152374" y="182880"/>
                  </a:cubicBezTo>
                  <a:lnTo>
                    <a:pt x="13152374" y="2148586"/>
                  </a:lnTo>
                  <a:cubicBezTo>
                    <a:pt x="13152374" y="2249551"/>
                    <a:pt x="13069444" y="2331466"/>
                    <a:pt x="12967081" y="2331466"/>
                  </a:cubicBezTo>
                  <a:lnTo>
                    <a:pt x="185293" y="2331466"/>
                  </a:lnTo>
                  <a:cubicBezTo>
                    <a:pt x="82931" y="2331466"/>
                    <a:pt x="0" y="2249551"/>
                    <a:pt x="0" y="2148586"/>
                  </a:cubicBez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3190474" cy="2369566"/>
            </a:xfrm>
            <a:custGeom>
              <a:avLst/>
              <a:gdLst/>
              <a:ahLst/>
              <a:cxnLst/>
              <a:rect l="l" t="t" r="r" b="b"/>
              <a:pathLst>
                <a:path w="13190474" h="2369566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2986131" y="0"/>
                  </a:lnTo>
                  <a:lnTo>
                    <a:pt x="12986131" y="19050"/>
                  </a:lnTo>
                  <a:lnTo>
                    <a:pt x="12986131" y="0"/>
                  </a:lnTo>
                  <a:cubicBezTo>
                    <a:pt x="13098780" y="0"/>
                    <a:pt x="13190474" y="90170"/>
                    <a:pt x="13190474" y="201930"/>
                  </a:cubicBezTo>
                  <a:lnTo>
                    <a:pt x="13171424" y="201930"/>
                  </a:lnTo>
                  <a:lnTo>
                    <a:pt x="13190474" y="201930"/>
                  </a:lnTo>
                  <a:lnTo>
                    <a:pt x="13190474" y="2167636"/>
                  </a:lnTo>
                  <a:lnTo>
                    <a:pt x="13171424" y="2167636"/>
                  </a:lnTo>
                  <a:lnTo>
                    <a:pt x="13190474" y="2167636"/>
                  </a:lnTo>
                  <a:cubicBezTo>
                    <a:pt x="13190474" y="2279396"/>
                    <a:pt x="13098780" y="2369566"/>
                    <a:pt x="12986131" y="2369566"/>
                  </a:cubicBezTo>
                  <a:lnTo>
                    <a:pt x="12986131" y="2350516"/>
                  </a:lnTo>
                  <a:lnTo>
                    <a:pt x="12986131" y="2369566"/>
                  </a:lnTo>
                  <a:lnTo>
                    <a:pt x="204343" y="2369566"/>
                  </a:lnTo>
                  <a:lnTo>
                    <a:pt x="204343" y="2350516"/>
                  </a:lnTo>
                  <a:lnTo>
                    <a:pt x="204343" y="2369566"/>
                  </a:lnTo>
                  <a:cubicBezTo>
                    <a:pt x="91694" y="2369566"/>
                    <a:pt x="0" y="2279396"/>
                    <a:pt x="0" y="216763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167636"/>
                  </a:lnTo>
                  <a:lnTo>
                    <a:pt x="19050" y="2167636"/>
                  </a:lnTo>
                  <a:lnTo>
                    <a:pt x="38100" y="2167636"/>
                  </a:lnTo>
                  <a:cubicBezTo>
                    <a:pt x="38100" y="2257933"/>
                    <a:pt x="112268" y="2331466"/>
                    <a:pt x="204343" y="2331466"/>
                  </a:cubicBezTo>
                  <a:lnTo>
                    <a:pt x="12986131" y="2331466"/>
                  </a:lnTo>
                  <a:cubicBezTo>
                    <a:pt x="13078206" y="2331466"/>
                    <a:pt x="13152374" y="2257933"/>
                    <a:pt x="13152374" y="2167636"/>
                  </a:cubicBezTo>
                  <a:lnTo>
                    <a:pt x="13152374" y="201930"/>
                  </a:lnTo>
                  <a:cubicBezTo>
                    <a:pt x="13152374" y="111633"/>
                    <a:pt x="13078206" y="38100"/>
                    <a:pt x="12986131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7612266" y="5970984"/>
            <a:ext cx="114300" cy="1748580"/>
            <a:chOff x="0" y="0"/>
            <a:chExt cx="152400" cy="233144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2331466"/>
            </a:xfrm>
            <a:custGeom>
              <a:avLst/>
              <a:gdLst/>
              <a:ahLst/>
              <a:cxnLst/>
              <a:rect l="l" t="t" r="r" b="b"/>
              <a:pathLst>
                <a:path w="152400" h="2331466">
                  <a:moveTo>
                    <a:pt x="0" y="44704"/>
                  </a:moveTo>
                  <a:cubicBezTo>
                    <a:pt x="0" y="20066"/>
                    <a:pt x="20066" y="0"/>
                    <a:pt x="44704" y="0"/>
                  </a:cubicBezTo>
                  <a:lnTo>
                    <a:pt x="107696" y="0"/>
                  </a:lnTo>
                  <a:cubicBezTo>
                    <a:pt x="132334" y="0"/>
                    <a:pt x="152400" y="20066"/>
                    <a:pt x="152400" y="44704"/>
                  </a:cubicBezTo>
                  <a:lnTo>
                    <a:pt x="152400" y="2286762"/>
                  </a:lnTo>
                  <a:cubicBezTo>
                    <a:pt x="152400" y="2311527"/>
                    <a:pt x="132334" y="2331466"/>
                    <a:pt x="107696" y="2331466"/>
                  </a:cubicBezTo>
                  <a:lnTo>
                    <a:pt x="44704" y="2331466"/>
                  </a:lnTo>
                  <a:cubicBezTo>
                    <a:pt x="20066" y="2331466"/>
                    <a:pt x="0" y="2311400"/>
                    <a:pt x="0" y="2286762"/>
                  </a:cubicBezTo>
                  <a:close/>
                </a:path>
              </a:pathLst>
            </a:custGeom>
            <a:solidFill>
              <a:srgbClr val="EF9C8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7978673" y="6204052"/>
            <a:ext cx="3289249" cy="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Cryptography (Hazmat)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78673" y="6666157"/>
            <a:ext cx="9274378" cy="80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Implements RSA for key exchange and AES for secure message encryption, ensuring data confidentiality.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626553" y="7928820"/>
            <a:ext cx="9892903" cy="1777155"/>
            <a:chOff x="0" y="0"/>
            <a:chExt cx="13190538" cy="2369541"/>
          </a:xfrm>
        </p:grpSpPr>
        <p:sp>
          <p:nvSpPr>
            <p:cNvPr id="32" name="Freeform 32"/>
            <p:cNvSpPr/>
            <p:nvPr/>
          </p:nvSpPr>
          <p:spPr>
            <a:xfrm>
              <a:off x="19050" y="19050"/>
              <a:ext cx="13152374" cy="2331466"/>
            </a:xfrm>
            <a:custGeom>
              <a:avLst/>
              <a:gdLst/>
              <a:ahLst/>
              <a:cxnLst/>
              <a:rect l="l" t="t" r="r" b="b"/>
              <a:pathLst>
                <a:path w="13152374" h="2331466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2967081" y="0"/>
                  </a:lnTo>
                  <a:cubicBezTo>
                    <a:pt x="13069444" y="0"/>
                    <a:pt x="13152374" y="81915"/>
                    <a:pt x="13152374" y="182880"/>
                  </a:cubicBezTo>
                  <a:lnTo>
                    <a:pt x="13152374" y="2148586"/>
                  </a:lnTo>
                  <a:cubicBezTo>
                    <a:pt x="13152374" y="2249551"/>
                    <a:pt x="13069444" y="2331466"/>
                    <a:pt x="12967081" y="2331466"/>
                  </a:cubicBezTo>
                  <a:lnTo>
                    <a:pt x="185293" y="2331466"/>
                  </a:lnTo>
                  <a:cubicBezTo>
                    <a:pt x="82931" y="2331466"/>
                    <a:pt x="0" y="2249551"/>
                    <a:pt x="0" y="2148586"/>
                  </a:cubicBez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3190474" cy="2369566"/>
            </a:xfrm>
            <a:custGeom>
              <a:avLst/>
              <a:gdLst/>
              <a:ahLst/>
              <a:cxnLst/>
              <a:rect l="l" t="t" r="r" b="b"/>
              <a:pathLst>
                <a:path w="13190474" h="2369566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2986131" y="0"/>
                  </a:lnTo>
                  <a:lnTo>
                    <a:pt x="12986131" y="19050"/>
                  </a:lnTo>
                  <a:lnTo>
                    <a:pt x="12986131" y="0"/>
                  </a:lnTo>
                  <a:cubicBezTo>
                    <a:pt x="13098780" y="0"/>
                    <a:pt x="13190474" y="90170"/>
                    <a:pt x="13190474" y="201930"/>
                  </a:cubicBezTo>
                  <a:lnTo>
                    <a:pt x="13171424" y="201930"/>
                  </a:lnTo>
                  <a:lnTo>
                    <a:pt x="13190474" y="201930"/>
                  </a:lnTo>
                  <a:lnTo>
                    <a:pt x="13190474" y="2167636"/>
                  </a:lnTo>
                  <a:lnTo>
                    <a:pt x="13171424" y="2167636"/>
                  </a:lnTo>
                  <a:lnTo>
                    <a:pt x="13190474" y="2167636"/>
                  </a:lnTo>
                  <a:cubicBezTo>
                    <a:pt x="13190474" y="2279396"/>
                    <a:pt x="13098780" y="2369566"/>
                    <a:pt x="12986131" y="2369566"/>
                  </a:cubicBezTo>
                  <a:lnTo>
                    <a:pt x="12986131" y="2350516"/>
                  </a:lnTo>
                  <a:lnTo>
                    <a:pt x="12986131" y="2369566"/>
                  </a:lnTo>
                  <a:lnTo>
                    <a:pt x="204343" y="2369566"/>
                  </a:lnTo>
                  <a:lnTo>
                    <a:pt x="204343" y="2350516"/>
                  </a:lnTo>
                  <a:lnTo>
                    <a:pt x="204343" y="2369566"/>
                  </a:lnTo>
                  <a:cubicBezTo>
                    <a:pt x="91694" y="2369566"/>
                    <a:pt x="0" y="2279396"/>
                    <a:pt x="0" y="216763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167636"/>
                  </a:lnTo>
                  <a:lnTo>
                    <a:pt x="19050" y="2167636"/>
                  </a:lnTo>
                  <a:lnTo>
                    <a:pt x="38100" y="2167636"/>
                  </a:lnTo>
                  <a:cubicBezTo>
                    <a:pt x="38100" y="2257933"/>
                    <a:pt x="112268" y="2331466"/>
                    <a:pt x="204343" y="2331466"/>
                  </a:cubicBezTo>
                  <a:lnTo>
                    <a:pt x="12986131" y="2331466"/>
                  </a:lnTo>
                  <a:cubicBezTo>
                    <a:pt x="13078206" y="2331466"/>
                    <a:pt x="13152374" y="2257933"/>
                    <a:pt x="13152374" y="2167636"/>
                  </a:cubicBezTo>
                  <a:lnTo>
                    <a:pt x="13152374" y="201930"/>
                  </a:lnTo>
                  <a:cubicBezTo>
                    <a:pt x="13152374" y="111633"/>
                    <a:pt x="13078206" y="38100"/>
                    <a:pt x="12986131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7612266" y="7943107"/>
            <a:ext cx="114300" cy="1748580"/>
            <a:chOff x="0" y="0"/>
            <a:chExt cx="152400" cy="233144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2400" cy="2331466"/>
            </a:xfrm>
            <a:custGeom>
              <a:avLst/>
              <a:gdLst/>
              <a:ahLst/>
              <a:cxnLst/>
              <a:rect l="l" t="t" r="r" b="b"/>
              <a:pathLst>
                <a:path w="152400" h="2331466">
                  <a:moveTo>
                    <a:pt x="0" y="44704"/>
                  </a:moveTo>
                  <a:cubicBezTo>
                    <a:pt x="0" y="20066"/>
                    <a:pt x="20066" y="0"/>
                    <a:pt x="44704" y="0"/>
                  </a:cubicBezTo>
                  <a:lnTo>
                    <a:pt x="107696" y="0"/>
                  </a:lnTo>
                  <a:cubicBezTo>
                    <a:pt x="132334" y="0"/>
                    <a:pt x="152400" y="20066"/>
                    <a:pt x="152400" y="44704"/>
                  </a:cubicBezTo>
                  <a:lnTo>
                    <a:pt x="152400" y="2286762"/>
                  </a:lnTo>
                  <a:cubicBezTo>
                    <a:pt x="152400" y="2311527"/>
                    <a:pt x="132334" y="2331466"/>
                    <a:pt x="107696" y="2331466"/>
                  </a:cubicBezTo>
                  <a:lnTo>
                    <a:pt x="44704" y="2331466"/>
                  </a:lnTo>
                  <a:cubicBezTo>
                    <a:pt x="20066" y="2331466"/>
                    <a:pt x="0" y="2311400"/>
                    <a:pt x="0" y="2286762"/>
                  </a:cubicBezTo>
                  <a:close/>
                </a:path>
              </a:pathLst>
            </a:custGeom>
            <a:solidFill>
              <a:srgbClr val="EF9C8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6" name="TextBox 36"/>
          <p:cNvSpPr txBox="1"/>
          <p:nvPr/>
        </p:nvSpPr>
        <p:spPr>
          <a:xfrm>
            <a:off x="7978673" y="8176174"/>
            <a:ext cx="3157690" cy="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User Management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978673" y="8638280"/>
            <a:ext cx="9274378" cy="80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Manages user identities and cryptographic keys for secure and personalized communication.</a:t>
            </a:r>
          </a:p>
        </p:txBody>
      </p:sp>
      <p:grpSp>
        <p:nvGrpSpPr>
          <p:cNvPr id="42" name="Group 34">
            <a:extLst>
              <a:ext uri="{FF2B5EF4-FFF2-40B4-BE49-F238E27FC236}">
                <a16:creationId xmlns:a16="http://schemas.microsoft.com/office/drawing/2014/main" id="{846DA4D7-72B3-4E41-8BD0-A466144DCDF3}"/>
              </a:ext>
            </a:extLst>
          </p:cNvPr>
          <p:cNvGrpSpPr/>
          <p:nvPr/>
        </p:nvGrpSpPr>
        <p:grpSpPr>
          <a:xfrm>
            <a:off x="15963290" y="9686925"/>
            <a:ext cx="2233879" cy="514350"/>
            <a:chOff x="0" y="0"/>
            <a:chExt cx="24384000" cy="6924645"/>
          </a:xfrm>
        </p:grpSpPr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1AA0DF3-7BEE-45F1-8622-7BCD35BC2C9A}"/>
                </a:ext>
              </a:extLst>
            </p:cNvPr>
            <p:cNvSpPr/>
            <p:nvPr/>
          </p:nvSpPr>
          <p:spPr>
            <a:xfrm>
              <a:off x="0" y="0"/>
              <a:ext cx="24384000" cy="6924645"/>
            </a:xfrm>
            <a:custGeom>
              <a:avLst/>
              <a:gdLst/>
              <a:ahLst/>
              <a:cxnLst/>
              <a:rect l="l" t="t" r="r" b="b"/>
              <a:pathLst>
                <a:path w="24384000" h="6924645">
                  <a:moveTo>
                    <a:pt x="0" y="0"/>
                  </a:moveTo>
                  <a:lnTo>
                    <a:pt x="24384000" y="0"/>
                  </a:lnTo>
                  <a:lnTo>
                    <a:pt x="24384000" y="6924645"/>
                  </a:lnTo>
                  <a:lnTo>
                    <a:pt x="0" y="6924645"/>
                  </a:lnTo>
                  <a:close/>
                </a:path>
              </a:pathLst>
            </a:custGeom>
            <a:solidFill>
              <a:srgbClr val="123332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7620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80873" y="418357"/>
            <a:ext cx="6277127" cy="476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Application Flow: Connect or Host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580873" y="1380230"/>
            <a:ext cx="8360721" cy="8360721"/>
          </a:xfrm>
          <a:custGeom>
            <a:avLst/>
            <a:gdLst/>
            <a:ahLst/>
            <a:cxnLst/>
            <a:rect l="l" t="t" r="r" b="b"/>
            <a:pathLst>
              <a:path w="8360721" h="8360721">
                <a:moveTo>
                  <a:pt x="0" y="0"/>
                </a:moveTo>
                <a:lnTo>
                  <a:pt x="8360721" y="0"/>
                </a:lnTo>
                <a:lnTo>
                  <a:pt x="8360721" y="8360721"/>
                </a:lnTo>
                <a:lnTo>
                  <a:pt x="0" y="8360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0873" y="9908534"/>
            <a:ext cx="2343445" cy="31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Host Mode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0873" y="10329272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Initiates a server socket, listening for incoming connections.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0873" y="10652817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Binds to a specified IP address and port.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0873" y="10976372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Awaits a client connection to establish communication.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0873" y="11299927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Performs handshake as the server, exchanging keys.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9355931" y="1380230"/>
            <a:ext cx="8360721" cy="8360721"/>
          </a:xfrm>
          <a:custGeom>
            <a:avLst/>
            <a:gdLst/>
            <a:ahLst/>
            <a:cxnLst/>
            <a:rect l="l" t="t" r="r" b="b"/>
            <a:pathLst>
              <a:path w="8360721" h="8360721">
                <a:moveTo>
                  <a:pt x="0" y="0"/>
                </a:moveTo>
                <a:lnTo>
                  <a:pt x="8360721" y="0"/>
                </a:lnTo>
                <a:lnTo>
                  <a:pt x="8360721" y="8360721"/>
                </a:lnTo>
                <a:lnTo>
                  <a:pt x="0" y="8360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355931" y="9908534"/>
            <a:ext cx="2343445" cy="31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Client Mode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5931" y="10329272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Attempts to connect to a specified IP address and port.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55931" y="10652817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Once connected, initiates the client-side handshake.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55931" y="10976372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Exchanges keys with the host to establish a secure channel.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55931" y="11299927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Ready for secure messaging with the host.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0873" y="11810105"/>
            <a:ext cx="17126245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application provides distinct modes for establishing a peer-to-peer connection, facilitating either hosting a chat session or connecting to an existing one.</a:t>
            </a:r>
          </a:p>
        </p:txBody>
      </p:sp>
      <p:grpSp>
        <p:nvGrpSpPr>
          <p:cNvPr id="23" name="Group 34">
            <a:extLst>
              <a:ext uri="{FF2B5EF4-FFF2-40B4-BE49-F238E27FC236}">
                <a16:creationId xmlns:a16="http://schemas.microsoft.com/office/drawing/2014/main" id="{F229387F-28EA-4737-80D7-231824C32878}"/>
              </a:ext>
            </a:extLst>
          </p:cNvPr>
          <p:cNvGrpSpPr/>
          <p:nvPr/>
        </p:nvGrpSpPr>
        <p:grpSpPr>
          <a:xfrm>
            <a:off x="15963290" y="9740951"/>
            <a:ext cx="2233879" cy="460324"/>
            <a:chOff x="0" y="0"/>
            <a:chExt cx="24384000" cy="6924645"/>
          </a:xfrm>
        </p:grpSpPr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4F5064FB-0C83-435C-8371-57B8EC1AB672}"/>
                </a:ext>
              </a:extLst>
            </p:cNvPr>
            <p:cNvSpPr/>
            <p:nvPr/>
          </p:nvSpPr>
          <p:spPr>
            <a:xfrm>
              <a:off x="0" y="0"/>
              <a:ext cx="24384000" cy="6924645"/>
            </a:xfrm>
            <a:custGeom>
              <a:avLst/>
              <a:gdLst/>
              <a:ahLst/>
              <a:cxnLst/>
              <a:rect l="l" t="t" r="r" b="b"/>
              <a:pathLst>
                <a:path w="24384000" h="6924645">
                  <a:moveTo>
                    <a:pt x="0" y="0"/>
                  </a:moveTo>
                  <a:lnTo>
                    <a:pt x="24384000" y="0"/>
                  </a:lnTo>
                  <a:lnTo>
                    <a:pt x="24384000" y="6924645"/>
                  </a:lnTo>
                  <a:lnTo>
                    <a:pt x="0" y="6924645"/>
                  </a:lnTo>
                  <a:close/>
                </a:path>
              </a:pathLst>
            </a:custGeom>
            <a:solidFill>
              <a:srgbClr val="123332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4411E6-F4E5-4F23-93B3-9F62C523FB82}"/>
              </a:ext>
            </a:extLst>
          </p:cNvPr>
          <p:cNvSpPr txBox="1"/>
          <p:nvPr/>
        </p:nvSpPr>
        <p:spPr>
          <a:xfrm>
            <a:off x="17145000" y="9182100"/>
            <a:ext cx="762000" cy="685800"/>
          </a:xfrm>
          <a:prstGeom prst="rect">
            <a:avLst/>
          </a:prstGeom>
          <a:solidFill>
            <a:srgbClr val="193738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64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49CB2-E4FC-4B19-8508-E2E891020DA4}"/>
              </a:ext>
            </a:extLst>
          </p:cNvPr>
          <p:cNvSpPr txBox="1"/>
          <p:nvPr/>
        </p:nvSpPr>
        <p:spPr>
          <a:xfrm>
            <a:off x="17221200" y="9105900"/>
            <a:ext cx="685800" cy="762000"/>
          </a:xfrm>
          <a:prstGeom prst="rect">
            <a:avLst/>
          </a:prstGeom>
          <a:solidFill>
            <a:srgbClr val="1A3C34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272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80A4D5-5212-42CD-8D8C-63CE6C612626}"/>
              </a:ext>
            </a:extLst>
          </p:cNvPr>
          <p:cNvSpPr txBox="1"/>
          <p:nvPr/>
        </p:nvSpPr>
        <p:spPr>
          <a:xfrm>
            <a:off x="17221200" y="9105900"/>
            <a:ext cx="685800" cy="762000"/>
          </a:xfrm>
          <a:prstGeom prst="rect">
            <a:avLst/>
          </a:prstGeom>
          <a:solidFill>
            <a:srgbClr val="103830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305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EAAB11-FDA0-46AE-AD56-19C626F18ADE}"/>
              </a:ext>
            </a:extLst>
          </p:cNvPr>
          <p:cNvSpPr txBox="1"/>
          <p:nvPr/>
        </p:nvSpPr>
        <p:spPr>
          <a:xfrm>
            <a:off x="17145000" y="9182100"/>
            <a:ext cx="762000" cy="685800"/>
          </a:xfrm>
          <a:prstGeom prst="rect">
            <a:avLst/>
          </a:prstGeom>
          <a:solidFill>
            <a:srgbClr val="193738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12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D3B98D-4088-4768-855D-0971B427198D}"/>
              </a:ext>
            </a:extLst>
          </p:cNvPr>
          <p:cNvSpPr txBox="1"/>
          <p:nvPr/>
        </p:nvSpPr>
        <p:spPr>
          <a:xfrm>
            <a:off x="17145000" y="9182100"/>
            <a:ext cx="762000" cy="685800"/>
          </a:xfrm>
          <a:prstGeom prst="rect">
            <a:avLst/>
          </a:prstGeom>
          <a:solidFill>
            <a:srgbClr val="193738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062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280</Words>
  <Application>Microsoft Office PowerPoint</Application>
  <PresentationFormat>Custom</PresentationFormat>
  <Paragraphs>48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Building-a-Secure-Python-Chat-App.pptx</dc:title>
  <cp:lastModifiedBy>ESGHIR MOHAMMED</cp:lastModifiedBy>
  <cp:revision>16</cp:revision>
  <dcterms:created xsi:type="dcterms:W3CDTF">2006-08-16T00:00:00Z</dcterms:created>
  <dcterms:modified xsi:type="dcterms:W3CDTF">2025-12-28T16:54:24Z</dcterms:modified>
  <dc:identifier>DAG8JWLAlPY</dc:identifier>
</cp:coreProperties>
</file>